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sldIdLst>
    <p:sldId id="257" r:id="rId2"/>
  </p:sldIdLst>
  <p:sldSz cx="7559675" cy="10691813"/>
  <p:notesSz cx="6888163" cy="100187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TH SarabunIT๙" panose="020B0500040200020003" pitchFamily="34" charset="-34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39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478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1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095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69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43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17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191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7244"/>
    <a:srgbClr val="1E402A"/>
    <a:srgbClr val="8EAE3D"/>
    <a:srgbClr val="2E4266"/>
    <a:srgbClr val="D5712A"/>
    <a:srgbClr val="89A236"/>
    <a:srgbClr val="D21872"/>
    <a:srgbClr val="BD106E"/>
    <a:srgbClr val="22397E"/>
    <a:srgbClr val="008C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5256" autoAdjust="0"/>
  </p:normalViewPr>
  <p:slideViewPr>
    <p:cSldViewPr snapToGrid="0">
      <p:cViewPr varScale="1">
        <p:scale>
          <a:sx n="47" d="100"/>
          <a:sy n="47" d="100"/>
        </p:scale>
        <p:origin x="2322" y="36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486" cy="501713"/>
          </a:xfrm>
          <a:prstGeom prst="rect">
            <a:avLst/>
          </a:prstGeom>
        </p:spPr>
        <p:txBody>
          <a:bodyPr vert="horz" lIns="89118" tIns="44559" rIns="89118" bIns="44559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1139" y="0"/>
            <a:ext cx="2985486" cy="501713"/>
          </a:xfrm>
          <a:prstGeom prst="rect">
            <a:avLst/>
          </a:prstGeom>
        </p:spPr>
        <p:txBody>
          <a:bodyPr vert="horz" lIns="89118" tIns="44559" rIns="89118" bIns="44559" rtlCol="0"/>
          <a:lstStyle>
            <a:lvl1pPr algn="r">
              <a:defRPr sz="1200"/>
            </a:lvl1pPr>
          </a:lstStyle>
          <a:p>
            <a:fld id="{E881D2A4-604C-4067-869C-847B3E8E9466}" type="datetimeFigureOut">
              <a:rPr lang="th-TH" smtClean="0"/>
              <a:t>21/10/64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249488" y="1252538"/>
            <a:ext cx="2389187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18" tIns="44559" rIns="89118" bIns="44559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9432" y="4821409"/>
            <a:ext cx="5509299" cy="3945354"/>
          </a:xfrm>
          <a:prstGeom prst="rect">
            <a:avLst/>
          </a:prstGeom>
        </p:spPr>
        <p:txBody>
          <a:bodyPr vert="horz" lIns="89118" tIns="44559" rIns="89118" bIns="44559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517002"/>
            <a:ext cx="2985486" cy="501712"/>
          </a:xfrm>
          <a:prstGeom prst="rect">
            <a:avLst/>
          </a:prstGeom>
        </p:spPr>
        <p:txBody>
          <a:bodyPr vert="horz" lIns="89118" tIns="44559" rIns="89118" bIns="44559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1139" y="9517002"/>
            <a:ext cx="2985486" cy="501712"/>
          </a:xfrm>
          <a:prstGeom prst="rect">
            <a:avLst/>
          </a:prstGeom>
        </p:spPr>
        <p:txBody>
          <a:bodyPr vert="horz" lIns="89118" tIns="44559" rIns="89118" bIns="44559" rtlCol="0" anchor="b"/>
          <a:lstStyle>
            <a:lvl1pPr algn="r">
              <a:defRPr sz="1200"/>
            </a:lvl1pPr>
          </a:lstStyle>
          <a:p>
            <a:fld id="{3725F71B-74DC-4A4B-AF37-DCC29B893D8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2637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6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1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1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0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0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6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3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9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4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4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11C4A-6570-406B-9573-FC48F1C3EB7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902AD91-AFF6-450D-9A97-FB62F9DD0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" y="0"/>
            <a:ext cx="7557376" cy="10691813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2AF8F04-E42D-4A3E-A328-4C87321C58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01"/>
          <a:stretch/>
        </p:blipFill>
        <p:spPr>
          <a:xfrm>
            <a:off x="1149" y="8243455"/>
            <a:ext cx="7557376" cy="2448358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4260B51E-034B-460C-A307-A656ACBD5A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70"/>
          <a:stretch/>
        </p:blipFill>
        <p:spPr>
          <a:xfrm>
            <a:off x="1149" y="0"/>
            <a:ext cx="7557376" cy="2964873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637D8283-8723-4DAA-B68B-7D45BAF80D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9" t="26694" b="71233"/>
          <a:stretch/>
        </p:blipFill>
        <p:spPr>
          <a:xfrm>
            <a:off x="4059381" y="2854036"/>
            <a:ext cx="3499143" cy="221673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EF95A112-5689-48D0-B1E6-2BEED560DC6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t="13347" r="42085" b="71233"/>
          <a:stretch/>
        </p:blipFill>
        <p:spPr>
          <a:xfrm>
            <a:off x="1537855" y="1427018"/>
            <a:ext cx="2840181" cy="1648691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6C0548D7-F7EF-43C2-A6AD-6DE5D9FB96B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7" r="64634" b="43633"/>
          <a:stretch/>
        </p:blipFill>
        <p:spPr>
          <a:xfrm>
            <a:off x="1149" y="1427018"/>
            <a:ext cx="2672778" cy="4599709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8BD7C44C-71C2-46A4-A369-C02F27FD534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02"/>
          <a:stretch/>
        </p:blipFill>
        <p:spPr>
          <a:xfrm>
            <a:off x="1149" y="9836727"/>
            <a:ext cx="7557376" cy="855086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5512CE63-C533-4DBD-9514-7DE17E1A5F2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03" r="53516" b="21456"/>
          <a:stretch/>
        </p:blipFill>
        <p:spPr>
          <a:xfrm>
            <a:off x="1149" y="8200897"/>
            <a:ext cx="3512935" cy="196821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8ED5F6A1-3B8A-466A-BF06-6A08D2D1655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t="76703" b="9666"/>
          <a:stretch/>
        </p:blipFill>
        <p:spPr>
          <a:xfrm>
            <a:off x="-1" y="8331518"/>
            <a:ext cx="7558525" cy="1620895"/>
          </a:xfrm>
          <a:prstGeom prst="rect">
            <a:avLst/>
          </a:prstGeom>
        </p:spPr>
      </p:pic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id="{69C00FD9-28BA-4BA2-A157-2C6BE3F0B338}"/>
              </a:ext>
            </a:extLst>
          </p:cNvPr>
          <p:cNvSpPr txBox="1"/>
          <p:nvPr/>
        </p:nvSpPr>
        <p:spPr>
          <a:xfrm>
            <a:off x="323446" y="8656611"/>
            <a:ext cx="7047807" cy="1015663"/>
          </a:xfrm>
          <a:prstGeom prst="rect">
            <a:avLst/>
          </a:prstGeom>
          <a:noFill/>
          <a:effectLst>
            <a:glow rad="1689100">
              <a:schemeClr val="accent1">
                <a:alpha val="24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th-TH" sz="3000" b="1" dirty="0">
                <a:latin typeface="TH SarabunIT๙" panose="020B0500040200020003" pitchFamily="34" charset="-34"/>
                <a:ea typeface="Verdana" panose="020B0604030504040204" pitchFamily="34" charset="0"/>
                <a:cs typeface="TH SarabunIT๙" panose="020B0500040200020003" pitchFamily="34" charset="-34"/>
              </a:rPr>
              <a:t>องค์การบริหารส่วนตำบลเมืองเดช</a:t>
            </a:r>
          </a:p>
          <a:p>
            <a:pPr algn="r"/>
            <a:r>
              <a:rPr lang="th-TH" sz="3000" b="1" dirty="0">
                <a:latin typeface="TH SarabunIT๙" panose="020B0500040200020003" pitchFamily="34" charset="-34"/>
                <a:ea typeface="Verdana" panose="020B0604030504040204" pitchFamily="34" charset="0"/>
                <a:cs typeface="TH SarabunIT๙" panose="020B0500040200020003" pitchFamily="34" charset="-34"/>
              </a:rPr>
              <a:t> อำเภอเดชอุดม จังหวัดอุบลราชธานี</a:t>
            </a: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9925E0F5-B4AC-4FEA-9320-D69E5556EA82}"/>
              </a:ext>
            </a:extLst>
          </p:cNvPr>
          <p:cNvSpPr txBox="1"/>
          <p:nvPr/>
        </p:nvSpPr>
        <p:spPr>
          <a:xfrm>
            <a:off x="2672247" y="959686"/>
            <a:ext cx="469732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แผนการดำเนินงาน</a:t>
            </a:r>
            <a:endParaRPr lang="en-US" sz="6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" name="วงรี 1">
            <a:extLst>
              <a:ext uri="{FF2B5EF4-FFF2-40B4-BE49-F238E27FC236}">
                <a16:creationId xmlns:a16="http://schemas.microsoft.com/office/drawing/2014/main" id="{DAB55367-D9C6-426C-B5EA-C46FDCB73C80}"/>
              </a:ext>
            </a:extLst>
          </p:cNvPr>
          <p:cNvSpPr/>
          <p:nvPr/>
        </p:nvSpPr>
        <p:spPr>
          <a:xfrm>
            <a:off x="945067" y="928040"/>
            <a:ext cx="1715143" cy="1762997"/>
          </a:xfrm>
          <a:prstGeom prst="ellipse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DB7CD8C2-3A81-4459-9E12-26B29FC40D39}"/>
              </a:ext>
            </a:extLst>
          </p:cNvPr>
          <p:cNvSpPr/>
          <p:nvPr/>
        </p:nvSpPr>
        <p:spPr>
          <a:xfrm>
            <a:off x="2710094" y="1960373"/>
            <a:ext cx="4697326" cy="5790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3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ประจำปีงบประมาณ  พ.ศ. 2565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8" name="สี่เหลี่ยมผืนผ้า 17">
            <a:extLst>
              <a:ext uri="{FF2B5EF4-FFF2-40B4-BE49-F238E27FC236}">
                <a16:creationId xmlns:a16="http://schemas.microsoft.com/office/drawing/2014/main" id="{56F8DE5E-5156-4588-A6DE-2DC002DF757D}"/>
              </a:ext>
            </a:extLst>
          </p:cNvPr>
          <p:cNvSpPr/>
          <p:nvPr/>
        </p:nvSpPr>
        <p:spPr>
          <a:xfrm>
            <a:off x="4495003" y="5077444"/>
            <a:ext cx="2557859" cy="268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0" name="สี่เหลี่ยมผืนผ้า 29">
            <a:extLst>
              <a:ext uri="{FF2B5EF4-FFF2-40B4-BE49-F238E27FC236}">
                <a16:creationId xmlns:a16="http://schemas.microsoft.com/office/drawing/2014/main" id="{B4F43D73-A834-4316-9CAD-F366BC0AA010}"/>
              </a:ext>
            </a:extLst>
          </p:cNvPr>
          <p:cNvSpPr/>
          <p:nvPr/>
        </p:nvSpPr>
        <p:spPr>
          <a:xfrm>
            <a:off x="4201027" y="6026727"/>
            <a:ext cx="3145810" cy="1915277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2" name="สี่เหลี่ยมผืนผ้า 31">
            <a:extLst>
              <a:ext uri="{FF2B5EF4-FFF2-40B4-BE49-F238E27FC236}">
                <a16:creationId xmlns:a16="http://schemas.microsoft.com/office/drawing/2014/main" id="{98BC3826-47F3-499A-B5F1-A0E9E0C51F34}"/>
              </a:ext>
            </a:extLst>
          </p:cNvPr>
          <p:cNvSpPr/>
          <p:nvPr/>
        </p:nvSpPr>
        <p:spPr>
          <a:xfrm>
            <a:off x="1235155" y="5885198"/>
            <a:ext cx="2840181" cy="2056806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สี่เหลี่ยมผืนผ้า 32">
            <a:extLst>
              <a:ext uri="{FF2B5EF4-FFF2-40B4-BE49-F238E27FC236}">
                <a16:creationId xmlns:a16="http://schemas.microsoft.com/office/drawing/2014/main" id="{5266D9C5-DB05-4AB9-864C-792F97435990}"/>
              </a:ext>
            </a:extLst>
          </p:cNvPr>
          <p:cNvSpPr/>
          <p:nvPr/>
        </p:nvSpPr>
        <p:spPr>
          <a:xfrm>
            <a:off x="1233879" y="3807735"/>
            <a:ext cx="2840182" cy="2027511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81928F59-5F13-4A2E-B2E8-D43821AA269B}"/>
              </a:ext>
            </a:extLst>
          </p:cNvPr>
          <p:cNvSpPr/>
          <p:nvPr/>
        </p:nvSpPr>
        <p:spPr>
          <a:xfrm>
            <a:off x="4201027" y="4132725"/>
            <a:ext cx="3145810" cy="1828692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11756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2170</TotalTime>
  <Words>18</Words>
  <Application>Microsoft Office PowerPoint</Application>
  <PresentationFormat>กำหนดเอง</PresentationFormat>
  <Paragraphs>4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6" baseType="lpstr">
      <vt:lpstr>Calibri</vt:lpstr>
      <vt:lpstr>Arial</vt:lpstr>
      <vt:lpstr>Calibri Light</vt:lpstr>
      <vt:lpstr>TH SarabunIT๙</vt:lpstr>
      <vt:lpstr>Office Theme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Sumet Ratprachum</dc:creator>
  <cp:lastModifiedBy>USER</cp:lastModifiedBy>
  <cp:revision>333</cp:revision>
  <cp:lastPrinted>2021-10-20T04:08:07Z</cp:lastPrinted>
  <dcterms:created xsi:type="dcterms:W3CDTF">2019-11-10T02:56:05Z</dcterms:created>
  <dcterms:modified xsi:type="dcterms:W3CDTF">2021-10-21T03:17:31Z</dcterms:modified>
</cp:coreProperties>
</file>